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1E3C84-433B-40FB-ADE4-0728DB7AE83E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2A62B84-1A04-48D8-84B3-5E420D214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Taking and Using Effective </a:t>
            </a:r>
            <a:r>
              <a:rPr lang="en-US" dirty="0" smtClean="0"/>
              <a:t>Photographs</a:t>
            </a:r>
          </a:p>
          <a:p>
            <a:r>
              <a:rPr lang="en-US" dirty="0" smtClean="0"/>
              <a:t>By Mark and Tommy</a:t>
            </a:r>
            <a:endParaRPr lang="en-US" dirty="0"/>
          </a:p>
        </p:txBody>
      </p:sp>
      <p:pic>
        <p:nvPicPr>
          <p:cNvPr id="41986" name="Picture 2" descr="http://www.redlibrary.org/images/cam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124200"/>
            <a:ext cx="4116734" cy="3518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a Photograph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to grab the viewer’s attention</a:t>
            </a:r>
          </a:p>
          <a:p>
            <a:r>
              <a:rPr lang="en-US" dirty="0" smtClean="0"/>
              <a:t>First thing a viewer sees on a page</a:t>
            </a:r>
          </a:p>
          <a:p>
            <a:r>
              <a:rPr lang="en-US" dirty="0" smtClean="0"/>
              <a:t>Entertain the reader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62" name="Picture 2" descr="http://t2.gstatic.com/images?q=tbn:ANd9GcQ07Y6Ef8nP1WCfrCREUwtklutQhhrD0C8zkR7mWYR0Kt9IBVrS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362200"/>
            <a:ext cx="4476161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a Photograph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Helps to cause the reader to feel emotion</a:t>
            </a:r>
          </a:p>
          <a:p>
            <a:r>
              <a:rPr lang="en-US" dirty="0" smtClean="0"/>
              <a:t>Make a publication more interesting</a:t>
            </a:r>
          </a:p>
          <a:p>
            <a:r>
              <a:rPr lang="en-US" dirty="0" smtClean="0"/>
              <a:t>Help give a visual image for the story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 descr="http://faithfulprovisions.com/wp-content/uploads/2011/09/9_11_firem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371600"/>
            <a:ext cx="3962400" cy="2857500"/>
          </a:xfrm>
          <a:prstGeom prst="rect">
            <a:avLst/>
          </a:prstGeom>
          <a:noFill/>
        </p:spPr>
      </p:pic>
      <p:pic>
        <p:nvPicPr>
          <p:cNvPr id="39940" name="Picture 4" descr="http://t2.gstatic.com/images?q=tbn:ANd9GcT89jydjdZsKuLwSz5FrbHQaP2a_84vZ4cdnSQUkxkjBluCwa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238625"/>
            <a:ext cx="1743075" cy="2619375"/>
          </a:xfrm>
          <a:prstGeom prst="rect">
            <a:avLst/>
          </a:prstGeom>
          <a:noFill/>
        </p:spPr>
      </p:pic>
      <p:pic>
        <p:nvPicPr>
          <p:cNvPr id="39942" name="Picture 6" descr="http://www.thenewblackmagazine.com/Photofiles/9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191000"/>
            <a:ext cx="2209800" cy="2470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Helps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reader is more likely to read a publication with an interesting photo</a:t>
            </a:r>
          </a:p>
          <a:p>
            <a:r>
              <a:rPr lang="en-US" dirty="0" smtClean="0"/>
              <a:t>Helps tell some of the story</a:t>
            </a:r>
          </a:p>
          <a:p>
            <a:r>
              <a:rPr lang="en-US" dirty="0" smtClean="0"/>
              <a:t>Helps set the mind set of the reader prior to reading the article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http://4.bp.blogspot.com/_DQAC9lY5F7g/SpYvs7QQLmI/AAAAAAAAAX8/9Klop1Ipr7Y/s320/News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7401" y="2362200"/>
            <a:ext cx="3632199" cy="32349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859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Can Hurt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bad photo can be an immediate turn off for a reader</a:t>
            </a:r>
          </a:p>
          <a:p>
            <a:r>
              <a:rPr lang="en-US" dirty="0" smtClean="0"/>
              <a:t>If it is off topic, the </a:t>
            </a:r>
            <a:r>
              <a:rPr lang="en-US" dirty="0" smtClean="0"/>
              <a:t>reader </a:t>
            </a:r>
            <a:r>
              <a:rPr lang="en-US" dirty="0" smtClean="0"/>
              <a:t>will be confused off the bat</a:t>
            </a:r>
          </a:p>
          <a:p>
            <a:r>
              <a:rPr lang="en-US" dirty="0" smtClean="0"/>
              <a:t>“wild art” can be good or bad</a:t>
            </a:r>
            <a:endParaRPr lang="en-US" dirty="0"/>
          </a:p>
        </p:txBody>
      </p:sp>
      <p:pic>
        <p:nvPicPr>
          <p:cNvPr id="37890" name="Picture 2" descr="http://t1.gstatic.com/images?q=tbn:ANd9GcTj3cz8TUoTHM-kAQzVEmLda7dr60kwNTu1NrEcRLjIGf7v6iv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438399"/>
            <a:ext cx="2514600" cy="27611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34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42</TotalTime>
  <Words>131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Chapter 18</vt:lpstr>
      <vt:lpstr>Role of a Photograph</vt:lpstr>
      <vt:lpstr>Effect of a Photograph</vt:lpstr>
      <vt:lpstr>How It Helps</vt:lpstr>
      <vt:lpstr>How It Can Hurt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18</dc:title>
  <dc:creator>102116</dc:creator>
  <cp:lastModifiedBy>Administrator</cp:lastModifiedBy>
  <cp:revision>4</cp:revision>
  <dcterms:created xsi:type="dcterms:W3CDTF">2011-09-12T20:09:21Z</dcterms:created>
  <dcterms:modified xsi:type="dcterms:W3CDTF">2011-09-13T20:05:04Z</dcterms:modified>
</cp:coreProperties>
</file>